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61" r:id="rId3"/>
    <p:sldId id="257" r:id="rId4"/>
    <p:sldId id="258" r:id="rId5"/>
    <p:sldId id="262" r:id="rId6"/>
    <p:sldId id="259" r:id="rId7"/>
    <p:sldId id="263" r:id="rId8"/>
    <p:sldId id="260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5" d="100"/>
          <a:sy n="75" d="100"/>
        </p:scale>
        <p:origin x="3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2523D0-E1DE-40A8-BAF4-CF4FD8E6E5CC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s-Latn-BA"/>
        </a:p>
      </dgm:t>
    </dgm:pt>
    <dgm:pt modelId="{E1B3F93D-6BBB-46AA-97F4-2B7F9DD83546}">
      <dgm:prSet phldrT="[Text]"/>
      <dgm:spPr/>
      <dgm:t>
        <a:bodyPr/>
        <a:lstStyle/>
        <a:p>
          <a:r>
            <a:rPr lang="bs-Latn-BA" dirty="0" smtClean="0"/>
            <a:t>Transverzalne kompetencije</a:t>
          </a:r>
          <a:endParaRPr lang="bs-Latn-BA" dirty="0"/>
        </a:p>
      </dgm:t>
    </dgm:pt>
    <dgm:pt modelId="{7BBCA7BE-9556-48AB-BD66-07F128780069}" type="parTrans" cxnId="{483C48AA-FCA3-4E47-B1D6-81005C854C5B}">
      <dgm:prSet/>
      <dgm:spPr/>
      <dgm:t>
        <a:bodyPr/>
        <a:lstStyle/>
        <a:p>
          <a:endParaRPr lang="bs-Latn-BA"/>
        </a:p>
      </dgm:t>
    </dgm:pt>
    <dgm:pt modelId="{3B6DC87B-9A49-4FD0-AB69-B472DE87E433}" type="sibTrans" cxnId="{483C48AA-FCA3-4E47-B1D6-81005C854C5B}">
      <dgm:prSet/>
      <dgm:spPr/>
      <dgm:t>
        <a:bodyPr/>
        <a:lstStyle/>
        <a:p>
          <a:endParaRPr lang="bs-Latn-BA"/>
        </a:p>
      </dgm:t>
    </dgm:pt>
    <dgm:pt modelId="{74C088F2-F181-4BA5-B358-FF731B885799}">
      <dgm:prSet phldrT="[Text]"/>
      <dgm:spPr/>
      <dgm:t>
        <a:bodyPr/>
        <a:lstStyle/>
        <a:p>
          <a:r>
            <a:rPr lang="bs-Latn-BA" dirty="0" smtClean="0"/>
            <a:t>Medijska i informaciona pismenost</a:t>
          </a:r>
          <a:endParaRPr lang="bs-Latn-BA" dirty="0"/>
        </a:p>
      </dgm:t>
    </dgm:pt>
    <dgm:pt modelId="{E5F88851-B4F5-4ADA-BCD6-7A3B69DA758C}" type="parTrans" cxnId="{B10AEA31-CFAC-4966-B3DF-D5AFDA7150FD}">
      <dgm:prSet/>
      <dgm:spPr/>
      <dgm:t>
        <a:bodyPr/>
        <a:lstStyle/>
        <a:p>
          <a:endParaRPr lang="bs-Latn-BA"/>
        </a:p>
      </dgm:t>
    </dgm:pt>
    <dgm:pt modelId="{3F816B1A-D831-4A8D-9E6C-932783FD997E}" type="sibTrans" cxnId="{B10AEA31-CFAC-4966-B3DF-D5AFDA7150FD}">
      <dgm:prSet/>
      <dgm:spPr/>
      <dgm:t>
        <a:bodyPr/>
        <a:lstStyle/>
        <a:p>
          <a:endParaRPr lang="bs-Latn-BA"/>
        </a:p>
      </dgm:t>
    </dgm:pt>
    <dgm:pt modelId="{AE671399-7EF9-4042-8AB1-055E3C5E23D6}">
      <dgm:prSet phldrT="[Text]"/>
      <dgm:spPr/>
      <dgm:t>
        <a:bodyPr/>
        <a:lstStyle/>
        <a:p>
          <a:r>
            <a:rPr lang="bs-Latn-BA" dirty="0" smtClean="0"/>
            <a:t>Globalno građanstvo </a:t>
          </a:r>
          <a:endParaRPr lang="bs-Latn-BA" dirty="0"/>
        </a:p>
      </dgm:t>
    </dgm:pt>
    <dgm:pt modelId="{D1559E7E-E7D2-4ED0-AF74-72C94949E2A7}" type="parTrans" cxnId="{DD85B7E6-E209-4D98-B0B1-1C7F00C77A86}">
      <dgm:prSet/>
      <dgm:spPr/>
      <dgm:t>
        <a:bodyPr/>
        <a:lstStyle/>
        <a:p>
          <a:endParaRPr lang="bs-Latn-BA"/>
        </a:p>
      </dgm:t>
    </dgm:pt>
    <dgm:pt modelId="{2BC1BF3E-7649-4EFF-A9FA-279B0675F3CD}" type="sibTrans" cxnId="{DD85B7E6-E209-4D98-B0B1-1C7F00C77A86}">
      <dgm:prSet/>
      <dgm:spPr/>
      <dgm:t>
        <a:bodyPr/>
        <a:lstStyle/>
        <a:p>
          <a:endParaRPr lang="bs-Latn-BA"/>
        </a:p>
      </dgm:t>
    </dgm:pt>
    <dgm:pt modelId="{AE3C07DC-7A0D-4406-B9D5-AEB4469B9F02}">
      <dgm:prSet phldrT="[Text]"/>
      <dgm:spPr/>
      <dgm:t>
        <a:bodyPr/>
        <a:lstStyle/>
        <a:p>
          <a:r>
            <a:rPr lang="bs-Latn-BA" dirty="0" smtClean="0"/>
            <a:t>Druge </a:t>
          </a:r>
          <a:endParaRPr lang="bs-Latn-BA" dirty="0"/>
        </a:p>
      </dgm:t>
    </dgm:pt>
    <dgm:pt modelId="{C2707BEC-5626-43D3-BFF1-DFEA598D0639}" type="parTrans" cxnId="{D2BF376C-E642-41FE-A356-7EC87AC6C906}">
      <dgm:prSet/>
      <dgm:spPr/>
      <dgm:t>
        <a:bodyPr/>
        <a:lstStyle/>
        <a:p>
          <a:endParaRPr lang="bs-Latn-BA"/>
        </a:p>
      </dgm:t>
    </dgm:pt>
    <dgm:pt modelId="{09EA76E6-A8D0-4E53-B5BF-221686CD2D8F}" type="sibTrans" cxnId="{D2BF376C-E642-41FE-A356-7EC87AC6C906}">
      <dgm:prSet/>
      <dgm:spPr/>
      <dgm:t>
        <a:bodyPr/>
        <a:lstStyle/>
        <a:p>
          <a:endParaRPr lang="bs-Latn-BA"/>
        </a:p>
      </dgm:t>
    </dgm:pt>
    <dgm:pt modelId="{C9EE553B-A08E-40C0-9267-54E911F449FA}" type="pres">
      <dgm:prSet presAssocID="{1F2523D0-E1DE-40A8-BAF4-CF4FD8E6E5C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bs-Latn-BA"/>
        </a:p>
      </dgm:t>
    </dgm:pt>
    <dgm:pt modelId="{FCFA21C3-3412-4C0A-88B0-6C5D906761A3}" type="pres">
      <dgm:prSet presAssocID="{E1B3F93D-6BBB-46AA-97F4-2B7F9DD83546}" presName="centerShape" presStyleLbl="node0" presStyleIdx="0" presStyleCnt="1"/>
      <dgm:spPr/>
      <dgm:t>
        <a:bodyPr/>
        <a:lstStyle/>
        <a:p>
          <a:endParaRPr lang="bs-Latn-BA"/>
        </a:p>
      </dgm:t>
    </dgm:pt>
    <dgm:pt modelId="{95BA1F7E-777C-494C-BBEF-423F807F9BA8}" type="pres">
      <dgm:prSet presAssocID="{E5F88851-B4F5-4ADA-BCD6-7A3B69DA758C}" presName="Name9" presStyleLbl="parChTrans1D2" presStyleIdx="0" presStyleCnt="3"/>
      <dgm:spPr/>
      <dgm:t>
        <a:bodyPr/>
        <a:lstStyle/>
        <a:p>
          <a:endParaRPr lang="bs-Latn-BA"/>
        </a:p>
      </dgm:t>
    </dgm:pt>
    <dgm:pt modelId="{5153DEE8-92C3-4A8D-AF48-1266CD59C079}" type="pres">
      <dgm:prSet presAssocID="{E5F88851-B4F5-4ADA-BCD6-7A3B69DA758C}" presName="connTx" presStyleLbl="parChTrans1D2" presStyleIdx="0" presStyleCnt="3"/>
      <dgm:spPr/>
      <dgm:t>
        <a:bodyPr/>
        <a:lstStyle/>
        <a:p>
          <a:endParaRPr lang="bs-Latn-BA"/>
        </a:p>
      </dgm:t>
    </dgm:pt>
    <dgm:pt modelId="{F289253F-10D1-4C73-9988-1CB78A196092}" type="pres">
      <dgm:prSet presAssocID="{74C088F2-F181-4BA5-B358-FF731B88579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31B41417-813C-41B3-B49E-78EE99D72577}" type="pres">
      <dgm:prSet presAssocID="{D1559E7E-E7D2-4ED0-AF74-72C94949E2A7}" presName="Name9" presStyleLbl="parChTrans1D2" presStyleIdx="1" presStyleCnt="3"/>
      <dgm:spPr/>
      <dgm:t>
        <a:bodyPr/>
        <a:lstStyle/>
        <a:p>
          <a:endParaRPr lang="bs-Latn-BA"/>
        </a:p>
      </dgm:t>
    </dgm:pt>
    <dgm:pt modelId="{217779BE-829D-42EC-BD97-21D8B57D0281}" type="pres">
      <dgm:prSet presAssocID="{D1559E7E-E7D2-4ED0-AF74-72C94949E2A7}" presName="connTx" presStyleLbl="parChTrans1D2" presStyleIdx="1" presStyleCnt="3"/>
      <dgm:spPr/>
      <dgm:t>
        <a:bodyPr/>
        <a:lstStyle/>
        <a:p>
          <a:endParaRPr lang="bs-Latn-BA"/>
        </a:p>
      </dgm:t>
    </dgm:pt>
    <dgm:pt modelId="{7393CE18-0C42-4694-AD33-ADD4684217A8}" type="pres">
      <dgm:prSet presAssocID="{AE671399-7EF9-4042-8AB1-055E3C5E23D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3F004B7B-7558-4506-BFE4-64ECE89B1D32}" type="pres">
      <dgm:prSet presAssocID="{C2707BEC-5626-43D3-BFF1-DFEA598D0639}" presName="Name9" presStyleLbl="parChTrans1D2" presStyleIdx="2" presStyleCnt="3"/>
      <dgm:spPr/>
      <dgm:t>
        <a:bodyPr/>
        <a:lstStyle/>
        <a:p>
          <a:endParaRPr lang="bs-Latn-BA"/>
        </a:p>
      </dgm:t>
    </dgm:pt>
    <dgm:pt modelId="{8771F2CF-099B-4E33-B33D-BACC0A632215}" type="pres">
      <dgm:prSet presAssocID="{C2707BEC-5626-43D3-BFF1-DFEA598D0639}" presName="connTx" presStyleLbl="parChTrans1D2" presStyleIdx="2" presStyleCnt="3"/>
      <dgm:spPr/>
      <dgm:t>
        <a:bodyPr/>
        <a:lstStyle/>
        <a:p>
          <a:endParaRPr lang="bs-Latn-BA"/>
        </a:p>
      </dgm:t>
    </dgm:pt>
    <dgm:pt modelId="{235EF51B-707C-4B21-8A55-823E9DBBB61A}" type="pres">
      <dgm:prSet presAssocID="{AE3C07DC-7A0D-4406-B9D5-AEB4469B9F0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</dgm:ptLst>
  <dgm:cxnLst>
    <dgm:cxn modelId="{DD85B7E6-E209-4D98-B0B1-1C7F00C77A86}" srcId="{E1B3F93D-6BBB-46AA-97F4-2B7F9DD83546}" destId="{AE671399-7EF9-4042-8AB1-055E3C5E23D6}" srcOrd="1" destOrd="0" parTransId="{D1559E7E-E7D2-4ED0-AF74-72C94949E2A7}" sibTransId="{2BC1BF3E-7649-4EFF-A9FA-279B0675F3CD}"/>
    <dgm:cxn modelId="{174660BB-6C71-4D3C-89DE-337C80796E87}" type="presOf" srcId="{E1B3F93D-6BBB-46AA-97F4-2B7F9DD83546}" destId="{FCFA21C3-3412-4C0A-88B0-6C5D906761A3}" srcOrd="0" destOrd="0" presId="urn:microsoft.com/office/officeart/2005/8/layout/radial1"/>
    <dgm:cxn modelId="{8DDE5822-8510-42F9-9D3B-D55C2C40F81D}" type="presOf" srcId="{D1559E7E-E7D2-4ED0-AF74-72C94949E2A7}" destId="{217779BE-829D-42EC-BD97-21D8B57D0281}" srcOrd="1" destOrd="0" presId="urn:microsoft.com/office/officeart/2005/8/layout/radial1"/>
    <dgm:cxn modelId="{BB9CB7D5-5808-4237-9EA6-05AD7C4469E1}" type="presOf" srcId="{74C088F2-F181-4BA5-B358-FF731B885799}" destId="{F289253F-10D1-4C73-9988-1CB78A196092}" srcOrd="0" destOrd="0" presId="urn:microsoft.com/office/officeart/2005/8/layout/radial1"/>
    <dgm:cxn modelId="{22795FC8-6404-4105-936B-CCAE8C27B12D}" type="presOf" srcId="{C2707BEC-5626-43D3-BFF1-DFEA598D0639}" destId="{8771F2CF-099B-4E33-B33D-BACC0A632215}" srcOrd="1" destOrd="0" presId="urn:microsoft.com/office/officeart/2005/8/layout/radial1"/>
    <dgm:cxn modelId="{BD5A5A8A-DA9F-47CC-B658-C0D343743AE2}" type="presOf" srcId="{D1559E7E-E7D2-4ED0-AF74-72C94949E2A7}" destId="{31B41417-813C-41B3-B49E-78EE99D72577}" srcOrd="0" destOrd="0" presId="urn:microsoft.com/office/officeart/2005/8/layout/radial1"/>
    <dgm:cxn modelId="{B10AEA31-CFAC-4966-B3DF-D5AFDA7150FD}" srcId="{E1B3F93D-6BBB-46AA-97F4-2B7F9DD83546}" destId="{74C088F2-F181-4BA5-B358-FF731B885799}" srcOrd="0" destOrd="0" parTransId="{E5F88851-B4F5-4ADA-BCD6-7A3B69DA758C}" sibTransId="{3F816B1A-D831-4A8D-9E6C-932783FD997E}"/>
    <dgm:cxn modelId="{4742583D-0277-4AA7-BDB9-13E1ACE08AA7}" type="presOf" srcId="{E5F88851-B4F5-4ADA-BCD6-7A3B69DA758C}" destId="{95BA1F7E-777C-494C-BBEF-423F807F9BA8}" srcOrd="0" destOrd="0" presId="urn:microsoft.com/office/officeart/2005/8/layout/radial1"/>
    <dgm:cxn modelId="{578A0A60-043C-46ED-892F-F990664DD09C}" type="presOf" srcId="{1F2523D0-E1DE-40A8-BAF4-CF4FD8E6E5CC}" destId="{C9EE553B-A08E-40C0-9267-54E911F449FA}" srcOrd="0" destOrd="0" presId="urn:microsoft.com/office/officeart/2005/8/layout/radial1"/>
    <dgm:cxn modelId="{5DE1A493-0165-4677-A197-514C5F549E82}" type="presOf" srcId="{AE3C07DC-7A0D-4406-B9D5-AEB4469B9F02}" destId="{235EF51B-707C-4B21-8A55-823E9DBBB61A}" srcOrd="0" destOrd="0" presId="urn:microsoft.com/office/officeart/2005/8/layout/radial1"/>
    <dgm:cxn modelId="{DBB65592-F629-4EBE-96D3-6A371566AB76}" type="presOf" srcId="{C2707BEC-5626-43D3-BFF1-DFEA598D0639}" destId="{3F004B7B-7558-4506-BFE4-64ECE89B1D32}" srcOrd="0" destOrd="0" presId="urn:microsoft.com/office/officeart/2005/8/layout/radial1"/>
    <dgm:cxn modelId="{D2BF376C-E642-41FE-A356-7EC87AC6C906}" srcId="{E1B3F93D-6BBB-46AA-97F4-2B7F9DD83546}" destId="{AE3C07DC-7A0D-4406-B9D5-AEB4469B9F02}" srcOrd="2" destOrd="0" parTransId="{C2707BEC-5626-43D3-BFF1-DFEA598D0639}" sibTransId="{09EA76E6-A8D0-4E53-B5BF-221686CD2D8F}"/>
    <dgm:cxn modelId="{7D9B5F28-B87C-44C3-BF85-D1C2237ACFC2}" type="presOf" srcId="{AE671399-7EF9-4042-8AB1-055E3C5E23D6}" destId="{7393CE18-0C42-4694-AD33-ADD4684217A8}" srcOrd="0" destOrd="0" presId="urn:microsoft.com/office/officeart/2005/8/layout/radial1"/>
    <dgm:cxn modelId="{483C48AA-FCA3-4E47-B1D6-81005C854C5B}" srcId="{1F2523D0-E1DE-40A8-BAF4-CF4FD8E6E5CC}" destId="{E1B3F93D-6BBB-46AA-97F4-2B7F9DD83546}" srcOrd="0" destOrd="0" parTransId="{7BBCA7BE-9556-48AB-BD66-07F128780069}" sibTransId="{3B6DC87B-9A49-4FD0-AB69-B472DE87E433}"/>
    <dgm:cxn modelId="{C77C6F19-3FAF-4713-8DC1-9B4782EEF976}" type="presOf" srcId="{E5F88851-B4F5-4ADA-BCD6-7A3B69DA758C}" destId="{5153DEE8-92C3-4A8D-AF48-1266CD59C079}" srcOrd="1" destOrd="0" presId="urn:microsoft.com/office/officeart/2005/8/layout/radial1"/>
    <dgm:cxn modelId="{8E0A9DEE-7E5D-4339-ACCC-8E4274DCC7EE}" type="presParOf" srcId="{C9EE553B-A08E-40C0-9267-54E911F449FA}" destId="{FCFA21C3-3412-4C0A-88B0-6C5D906761A3}" srcOrd="0" destOrd="0" presId="urn:microsoft.com/office/officeart/2005/8/layout/radial1"/>
    <dgm:cxn modelId="{1F3A56AD-0562-4E6E-9C1B-E29BCFF25A39}" type="presParOf" srcId="{C9EE553B-A08E-40C0-9267-54E911F449FA}" destId="{95BA1F7E-777C-494C-BBEF-423F807F9BA8}" srcOrd="1" destOrd="0" presId="urn:microsoft.com/office/officeart/2005/8/layout/radial1"/>
    <dgm:cxn modelId="{85B77D10-E6ED-4C87-B5C3-8BF722B40242}" type="presParOf" srcId="{95BA1F7E-777C-494C-BBEF-423F807F9BA8}" destId="{5153DEE8-92C3-4A8D-AF48-1266CD59C079}" srcOrd="0" destOrd="0" presId="urn:microsoft.com/office/officeart/2005/8/layout/radial1"/>
    <dgm:cxn modelId="{6F59EF7B-21BB-4EA1-9B55-C0A6B0D1381B}" type="presParOf" srcId="{C9EE553B-A08E-40C0-9267-54E911F449FA}" destId="{F289253F-10D1-4C73-9988-1CB78A196092}" srcOrd="2" destOrd="0" presId="urn:microsoft.com/office/officeart/2005/8/layout/radial1"/>
    <dgm:cxn modelId="{AB843836-2CE9-4E3C-86CB-E0FBD61DCD28}" type="presParOf" srcId="{C9EE553B-A08E-40C0-9267-54E911F449FA}" destId="{31B41417-813C-41B3-B49E-78EE99D72577}" srcOrd="3" destOrd="0" presId="urn:microsoft.com/office/officeart/2005/8/layout/radial1"/>
    <dgm:cxn modelId="{BF9C7053-4496-432A-A735-14C56292EB38}" type="presParOf" srcId="{31B41417-813C-41B3-B49E-78EE99D72577}" destId="{217779BE-829D-42EC-BD97-21D8B57D0281}" srcOrd="0" destOrd="0" presId="urn:microsoft.com/office/officeart/2005/8/layout/radial1"/>
    <dgm:cxn modelId="{59539449-882C-408F-927F-DBA75BDFE2A0}" type="presParOf" srcId="{C9EE553B-A08E-40C0-9267-54E911F449FA}" destId="{7393CE18-0C42-4694-AD33-ADD4684217A8}" srcOrd="4" destOrd="0" presId="urn:microsoft.com/office/officeart/2005/8/layout/radial1"/>
    <dgm:cxn modelId="{78A258CC-164F-44A2-9587-3842AC685688}" type="presParOf" srcId="{C9EE553B-A08E-40C0-9267-54E911F449FA}" destId="{3F004B7B-7558-4506-BFE4-64ECE89B1D32}" srcOrd="5" destOrd="0" presId="urn:microsoft.com/office/officeart/2005/8/layout/radial1"/>
    <dgm:cxn modelId="{DA52F37B-3285-41C4-A57F-B85761A43026}" type="presParOf" srcId="{3F004B7B-7558-4506-BFE4-64ECE89B1D32}" destId="{8771F2CF-099B-4E33-B33D-BACC0A632215}" srcOrd="0" destOrd="0" presId="urn:microsoft.com/office/officeart/2005/8/layout/radial1"/>
    <dgm:cxn modelId="{4E8C41F4-668F-4FB7-90BF-EA1E9825143F}" type="presParOf" srcId="{C9EE553B-A08E-40C0-9267-54E911F449FA}" destId="{235EF51B-707C-4B21-8A55-823E9DBBB61A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FA21C3-3412-4C0A-88B0-6C5D906761A3}">
      <dsp:nvSpPr>
        <dsp:cNvPr id="0" name=""/>
        <dsp:cNvSpPr/>
      </dsp:nvSpPr>
      <dsp:spPr>
        <a:xfrm>
          <a:off x="4138923" y="2506937"/>
          <a:ext cx="1925602" cy="19256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600" kern="1200" dirty="0" smtClean="0"/>
            <a:t>Transverzalne kompetencije</a:t>
          </a:r>
          <a:endParaRPr lang="bs-Latn-BA" sz="1600" kern="1200" dirty="0"/>
        </a:p>
      </dsp:txBody>
      <dsp:txXfrm>
        <a:off x="4420921" y="2788935"/>
        <a:ext cx="1361606" cy="1361606"/>
      </dsp:txXfrm>
    </dsp:sp>
    <dsp:sp modelId="{95BA1F7E-777C-494C-BBEF-423F807F9BA8}">
      <dsp:nvSpPr>
        <dsp:cNvPr id="0" name=""/>
        <dsp:cNvSpPr/>
      </dsp:nvSpPr>
      <dsp:spPr>
        <a:xfrm rot="16200000">
          <a:off x="4812616" y="2200844"/>
          <a:ext cx="578216" cy="33969"/>
        </a:xfrm>
        <a:custGeom>
          <a:avLst/>
          <a:gdLst/>
          <a:ahLst/>
          <a:cxnLst/>
          <a:rect l="0" t="0" r="0" b="0"/>
          <a:pathLst>
            <a:path>
              <a:moveTo>
                <a:pt x="0" y="16984"/>
              </a:moveTo>
              <a:lnTo>
                <a:pt x="578216" y="1698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s-Latn-BA" sz="500" kern="1200"/>
        </a:p>
      </dsp:txBody>
      <dsp:txXfrm>
        <a:off x="5087269" y="2203374"/>
        <a:ext cx="28910" cy="28910"/>
      </dsp:txXfrm>
    </dsp:sp>
    <dsp:sp modelId="{F289253F-10D1-4C73-9988-1CB78A196092}">
      <dsp:nvSpPr>
        <dsp:cNvPr id="0" name=""/>
        <dsp:cNvSpPr/>
      </dsp:nvSpPr>
      <dsp:spPr>
        <a:xfrm>
          <a:off x="4138923" y="3119"/>
          <a:ext cx="1925602" cy="19256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700" kern="1200" dirty="0" smtClean="0"/>
            <a:t>Medijska i informaciona pismenost</a:t>
          </a:r>
          <a:endParaRPr lang="bs-Latn-BA" sz="1700" kern="1200" dirty="0"/>
        </a:p>
      </dsp:txBody>
      <dsp:txXfrm>
        <a:off x="4420921" y="285117"/>
        <a:ext cx="1361606" cy="1361606"/>
      </dsp:txXfrm>
    </dsp:sp>
    <dsp:sp modelId="{31B41417-813C-41B3-B49E-78EE99D72577}">
      <dsp:nvSpPr>
        <dsp:cNvPr id="0" name=""/>
        <dsp:cNvSpPr/>
      </dsp:nvSpPr>
      <dsp:spPr>
        <a:xfrm rot="1800000">
          <a:off x="5896802" y="4078708"/>
          <a:ext cx="578216" cy="33969"/>
        </a:xfrm>
        <a:custGeom>
          <a:avLst/>
          <a:gdLst/>
          <a:ahLst/>
          <a:cxnLst/>
          <a:rect l="0" t="0" r="0" b="0"/>
          <a:pathLst>
            <a:path>
              <a:moveTo>
                <a:pt x="0" y="16984"/>
              </a:moveTo>
              <a:lnTo>
                <a:pt x="578216" y="1698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s-Latn-BA" sz="500" kern="1200"/>
        </a:p>
      </dsp:txBody>
      <dsp:txXfrm>
        <a:off x="6171454" y="4081237"/>
        <a:ext cx="28910" cy="28910"/>
      </dsp:txXfrm>
    </dsp:sp>
    <dsp:sp modelId="{7393CE18-0C42-4694-AD33-ADD4684217A8}">
      <dsp:nvSpPr>
        <dsp:cNvPr id="0" name=""/>
        <dsp:cNvSpPr/>
      </dsp:nvSpPr>
      <dsp:spPr>
        <a:xfrm>
          <a:off x="6307294" y="3758846"/>
          <a:ext cx="1925602" cy="19256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700" kern="1200" dirty="0" smtClean="0"/>
            <a:t>Globalno građanstvo </a:t>
          </a:r>
          <a:endParaRPr lang="bs-Latn-BA" sz="1700" kern="1200" dirty="0"/>
        </a:p>
      </dsp:txBody>
      <dsp:txXfrm>
        <a:off x="6589292" y="4040844"/>
        <a:ext cx="1361606" cy="1361606"/>
      </dsp:txXfrm>
    </dsp:sp>
    <dsp:sp modelId="{3F004B7B-7558-4506-BFE4-64ECE89B1D32}">
      <dsp:nvSpPr>
        <dsp:cNvPr id="0" name=""/>
        <dsp:cNvSpPr/>
      </dsp:nvSpPr>
      <dsp:spPr>
        <a:xfrm rot="9000000">
          <a:off x="3728431" y="4078708"/>
          <a:ext cx="578216" cy="33969"/>
        </a:xfrm>
        <a:custGeom>
          <a:avLst/>
          <a:gdLst/>
          <a:ahLst/>
          <a:cxnLst/>
          <a:rect l="0" t="0" r="0" b="0"/>
          <a:pathLst>
            <a:path>
              <a:moveTo>
                <a:pt x="0" y="16984"/>
              </a:moveTo>
              <a:lnTo>
                <a:pt x="578216" y="1698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s-Latn-BA" sz="500" kern="1200"/>
        </a:p>
      </dsp:txBody>
      <dsp:txXfrm rot="10800000">
        <a:off x="4003084" y="4081237"/>
        <a:ext cx="28910" cy="28910"/>
      </dsp:txXfrm>
    </dsp:sp>
    <dsp:sp modelId="{235EF51B-707C-4B21-8A55-823E9DBBB61A}">
      <dsp:nvSpPr>
        <dsp:cNvPr id="0" name=""/>
        <dsp:cNvSpPr/>
      </dsp:nvSpPr>
      <dsp:spPr>
        <a:xfrm>
          <a:off x="1970553" y="3758846"/>
          <a:ext cx="1925602" cy="19256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700" kern="1200" dirty="0" smtClean="0"/>
            <a:t>Druge </a:t>
          </a:r>
          <a:endParaRPr lang="bs-Latn-BA" sz="1700" kern="1200" dirty="0"/>
        </a:p>
      </dsp:txBody>
      <dsp:txXfrm>
        <a:off x="2252551" y="4040844"/>
        <a:ext cx="1361606" cy="13616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11/8/2019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11/8/2019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11/8/2019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11/8/2019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11/8/2019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11/8/2019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hyperlink" Target="https://www.youtube.com/watch?v=7JyoihAuuKg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uKzq9EDt-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533823"/>
            <a:ext cx="9966960" cy="3035808"/>
          </a:xfrm>
        </p:spPr>
        <p:txBody>
          <a:bodyPr/>
          <a:lstStyle/>
          <a:p>
            <a:r>
              <a:rPr lang="bs-Latn-BA" dirty="0" smtClean="0"/>
              <a:t>Transverzalne kompetencije</a:t>
            </a:r>
            <a:endParaRPr lang="bs-Latn-B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endParaRPr lang="bs-Latn-BA" sz="2800" b="1" dirty="0" smtClean="0"/>
          </a:p>
          <a:p>
            <a:pPr algn="ctr"/>
            <a:r>
              <a:rPr lang="bs-Latn-BA" sz="2800" b="1" dirty="0" err="1" smtClean="0"/>
              <a:t>Prdavač</a:t>
            </a:r>
            <a:r>
              <a:rPr lang="bs-Latn-BA" sz="2800" b="1" dirty="0" smtClean="0"/>
              <a:t> . </a:t>
            </a:r>
            <a:r>
              <a:rPr lang="bs-Latn-BA" sz="2800" b="1" dirty="0" err="1" smtClean="0"/>
              <a:t>Doc.dr</a:t>
            </a:r>
            <a:r>
              <a:rPr lang="bs-Latn-BA" sz="2800" b="1" dirty="0" smtClean="0"/>
              <a:t>. Lejla Ovčina </a:t>
            </a:r>
            <a:endParaRPr lang="bs-Latn-BA" sz="2800" b="1" dirty="0"/>
          </a:p>
          <a:p>
            <a:pPr algn="ctr"/>
            <a:endParaRPr lang="bs-Latn-BA" sz="2800" b="1" dirty="0" smtClean="0"/>
          </a:p>
          <a:p>
            <a:pPr algn="ctr"/>
            <a:r>
              <a:rPr lang="bs-Latn-BA" sz="2800" b="1" dirty="0" err="1" smtClean="0"/>
              <a:t>Bihac</a:t>
            </a:r>
            <a:r>
              <a:rPr lang="bs-Latn-BA" sz="2800" b="1" dirty="0" smtClean="0"/>
              <a:t>, juni 2019.</a:t>
            </a:r>
            <a:endParaRPr lang="bs-Latn-BA" sz="2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F443E6-91C9-468E-B24D-DF113E045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76" y="138600"/>
            <a:ext cx="3269124" cy="130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05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sz="3600" dirty="0" smtClean="0"/>
              <a:t>Odluka (EU) 2018/646 evropskog parlamenta i vijeća od 18. aprila 2018.  za europass i povlačenja odluke 2241/2004/ec</a:t>
            </a:r>
            <a:endParaRPr lang="bs-Latn-B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dirty="0" smtClean="0"/>
              <a:t>U svrhu ove Odluke, pod vještinama u širem smislu se podrazumijeva šta osoba zna, razumije i može uraditi. Vještine se odnose na različite tipove ciljeva učenja, uključujući znanja i kompetencije kao i sposobnosti primjene znanja i upotrebe „znati kako“ kako bi se izvršili zadaci i riješili problemi. </a:t>
            </a:r>
            <a:r>
              <a:rPr lang="bs-Latn-BA" i="1" dirty="0" smtClean="0"/>
              <a:t>Pored značaja profesionalnih vještina, pridaje se značaj trensverzalnim vještinama poput kritičkog mišljenja, timskog rada, rješavanja problema i kreativnosti, digitalnih i jezičkih vještina koje su sve važnije i neophodni su preduvjeti za priofesionalno i personalano ispunjenje te se mogu primijeniti u različitim poljima</a:t>
            </a:r>
            <a:r>
              <a:rPr lang="bs-Latn-BA" dirty="0" smtClean="0"/>
              <a:t>. Individue mogu imati koristi od alata i vodiča za ocjenjivanja i opisivanje tih i drugih vještina.  </a:t>
            </a: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138804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1700879"/>
              </p:ext>
            </p:extLst>
          </p:nvPr>
        </p:nvGraphicFramePr>
        <p:xfrm>
          <a:off x="1069975" y="484632"/>
          <a:ext cx="10203450" cy="5687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F1F443E6-91C9-468E-B24D-DF113E045A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0676" y="138600"/>
            <a:ext cx="3790614" cy="151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57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Medijska i informaciona pismenost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081276"/>
            <a:ext cx="10058400" cy="4050792"/>
          </a:xfrm>
        </p:spPr>
        <p:txBody>
          <a:bodyPr/>
          <a:lstStyle/>
          <a:p>
            <a:r>
              <a:rPr lang="bs-Latn-BA" dirty="0" smtClean="0"/>
              <a:t>Etička upotreba ICT</a:t>
            </a:r>
          </a:p>
          <a:p>
            <a:r>
              <a:rPr lang="bs-Latn-BA" dirty="0" smtClean="0"/>
              <a:t>Mogućnost kritičke evoluacije informacija i medijskih sadržaja </a:t>
            </a:r>
          </a:p>
          <a:p>
            <a:r>
              <a:rPr lang="bs-Latn-BA" dirty="0" smtClean="0"/>
              <a:t>Mogućnost prikupljanja i analize informacija kroz ICT</a:t>
            </a:r>
          </a:p>
          <a:p>
            <a:pPr marL="0" indent="0">
              <a:buNone/>
            </a:pPr>
            <a:endParaRPr lang="bs-Latn-B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F443E6-91C9-468E-B24D-DF113E045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976" y="5341178"/>
            <a:ext cx="3256424" cy="129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20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Medijska i informaciona pismenost </a:t>
            </a:r>
            <a:endParaRPr lang="bs-Latn-BA" dirty="0"/>
          </a:p>
        </p:txBody>
      </p:sp>
      <p:pic>
        <p:nvPicPr>
          <p:cNvPr id="4" name="UNESCO MIL CLICKS Social Media Innovation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29006" y="2106184"/>
            <a:ext cx="7206947" cy="4053809"/>
          </a:xfrm>
        </p:spPr>
      </p:pic>
      <p:sp>
        <p:nvSpPr>
          <p:cNvPr id="5" name="Rectangle 4"/>
          <p:cNvSpPr/>
          <p:nvPr/>
        </p:nvSpPr>
        <p:spPr>
          <a:xfrm>
            <a:off x="3018902" y="1736852"/>
            <a:ext cx="5460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s-Latn-BA" dirty="0">
                <a:solidFill>
                  <a:srgbClr val="00B0F0"/>
                </a:solidFill>
                <a:hlinkClick r:id="rId5"/>
              </a:rPr>
              <a:t>https://</a:t>
            </a:r>
            <a:r>
              <a:rPr lang="bs-Latn-BA" dirty="0" smtClean="0">
                <a:solidFill>
                  <a:srgbClr val="00B0F0"/>
                </a:solidFill>
                <a:hlinkClick r:id="rId5"/>
              </a:rPr>
              <a:t>www.youtube.com/watch?v=7JyoihAuuKg</a:t>
            </a:r>
            <a:r>
              <a:rPr lang="bs-Latn-BA" dirty="0" smtClean="0">
                <a:solidFill>
                  <a:srgbClr val="00B0F0"/>
                </a:solidFill>
              </a:rPr>
              <a:t> </a:t>
            </a:r>
            <a:endParaRPr lang="bs-Latn-BA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99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Globalno građanstvo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dirty="0" smtClean="0"/>
              <a:t>Svjesnost i otvorenost </a:t>
            </a:r>
          </a:p>
          <a:p>
            <a:r>
              <a:rPr lang="bs-Latn-BA" dirty="0" smtClean="0"/>
              <a:t>Tolerancija i poštivanje različitosti </a:t>
            </a:r>
          </a:p>
          <a:p>
            <a:r>
              <a:rPr lang="bs-Latn-BA" dirty="0" smtClean="0"/>
              <a:t>Odgovornost i sposobnost za rješavanje problema</a:t>
            </a:r>
          </a:p>
          <a:p>
            <a:r>
              <a:rPr lang="bs-Latn-BA" dirty="0" smtClean="0"/>
              <a:t>Etičko i interkulturalno razumijevanje</a:t>
            </a:r>
          </a:p>
          <a:p>
            <a:r>
              <a:rPr lang="bs-Latn-BA" dirty="0" smtClean="0"/>
              <a:t>Demokratsko učestvovanje</a:t>
            </a:r>
          </a:p>
          <a:p>
            <a:r>
              <a:rPr lang="bs-Latn-BA" dirty="0" smtClean="0"/>
              <a:t>Poštivanje okoline</a:t>
            </a:r>
          </a:p>
          <a:p>
            <a:r>
              <a:rPr lang="bs-Latn-BA" dirty="0" smtClean="0"/>
              <a:t>Nacionalni identitet i osjećaj pripadnosti</a:t>
            </a: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123485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Globalno građanstvo 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s-Latn-BA" dirty="0" smtClean="0">
                <a:hlinkClick r:id="rId2"/>
              </a:rPr>
              <a:t>https://www.youtube.com/watch?v=KuKzq9EDt-0</a:t>
            </a:r>
            <a:r>
              <a:rPr lang="bs-Latn-BA" dirty="0" smtClean="0"/>
              <a:t> </a:t>
            </a: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399915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Drugo 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dirty="0" smtClean="0"/>
              <a:t>Poštivanje vjerskih vrijednosti </a:t>
            </a:r>
          </a:p>
          <a:p>
            <a:r>
              <a:rPr lang="bs-Latn-BA" dirty="0" smtClean="0"/>
              <a:t>Cijenjenje zdravog životnog stila</a:t>
            </a: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204057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11702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127</TotalTime>
  <Words>230</Words>
  <Application>Microsoft Office PowerPoint</Application>
  <PresentationFormat>Widescreen</PresentationFormat>
  <Paragraphs>30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Rockwell</vt:lpstr>
      <vt:lpstr>Rockwell Condensed</vt:lpstr>
      <vt:lpstr>Wingdings</vt:lpstr>
      <vt:lpstr>Wood Type</vt:lpstr>
      <vt:lpstr>Transverzalne kompetencije</vt:lpstr>
      <vt:lpstr>Odluka (EU) 2018/646 evropskog parlamenta i vijeća od 18. aprila 2018.  za europass i povlačenja odluke 2241/2004/ec</vt:lpstr>
      <vt:lpstr>PowerPoint Presentation</vt:lpstr>
      <vt:lpstr>Medijska i informaciona pismenost</vt:lpstr>
      <vt:lpstr>Medijska i informaciona pismenost </vt:lpstr>
      <vt:lpstr>Globalno građanstvo</vt:lpstr>
      <vt:lpstr>Globalno građanstvo </vt:lpstr>
      <vt:lpstr>Drugo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Transverzalne kompetencije</dc:title>
  <dc:creator>Ovcina</dc:creator>
  <cp:lastModifiedBy>Nijaz skender</cp:lastModifiedBy>
  <cp:revision>11</cp:revision>
  <dcterms:created xsi:type="dcterms:W3CDTF">2019-06-06T08:45:02Z</dcterms:created>
  <dcterms:modified xsi:type="dcterms:W3CDTF">2019-11-07T23:26:32Z</dcterms:modified>
</cp:coreProperties>
</file>